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6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groepjes van 3 personen.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Maak groepjes van 3 personen.</a:t>
            </a:r>
          </a:p>
          <a:p>
            <a:r>
              <a:rPr lang="nl-NL" sz="2500" dirty="0" smtClean="0"/>
              <a:t>Je hebt hiervoor 5 minuten</a:t>
            </a:r>
          </a:p>
          <a:p>
            <a:r>
              <a:rPr lang="nl-NL" sz="2500" dirty="0" smtClean="0"/>
              <a:t>Lukt het niet in 5 minuten dat iedereen een groepje heeft?, dan maak ik groepjes.</a:t>
            </a:r>
          </a:p>
          <a:p>
            <a:r>
              <a:rPr lang="nl-NL" sz="2500" dirty="0" smtClean="0"/>
              <a:t>Meneer? Bent u altijd zo akelig geweest?</a:t>
            </a:r>
          </a:p>
          <a:p>
            <a:r>
              <a:rPr lang="nl-NL" sz="2500" dirty="0" smtClean="0"/>
              <a:t>No, but </a:t>
            </a:r>
            <a:r>
              <a:rPr lang="nl-NL" sz="2500" dirty="0" err="1" smtClean="0"/>
              <a:t>then</a:t>
            </a:r>
            <a:r>
              <a:rPr lang="nl-NL" sz="2500" dirty="0" smtClean="0"/>
              <a:t> i </a:t>
            </a:r>
            <a:r>
              <a:rPr lang="nl-NL" sz="2500" dirty="0" err="1" smtClean="0"/>
              <a:t>took</a:t>
            </a:r>
            <a:r>
              <a:rPr lang="nl-NL" sz="2500" dirty="0" smtClean="0"/>
              <a:t> a </a:t>
            </a:r>
            <a:r>
              <a:rPr lang="nl-NL" sz="2500" dirty="0" err="1" smtClean="0"/>
              <a:t>arrow</a:t>
            </a:r>
            <a:r>
              <a:rPr lang="nl-NL" sz="2500" dirty="0" smtClean="0"/>
              <a:t> </a:t>
            </a:r>
            <a:r>
              <a:rPr lang="nl-NL" sz="2500" dirty="0" err="1" smtClean="0"/>
              <a:t>to</a:t>
            </a:r>
            <a:r>
              <a:rPr lang="nl-NL" sz="2500" dirty="0" smtClean="0"/>
              <a:t> </a:t>
            </a:r>
            <a:r>
              <a:rPr lang="nl-NL" sz="2500" dirty="0" err="1" smtClean="0"/>
              <a:t>the</a:t>
            </a:r>
            <a:r>
              <a:rPr lang="nl-NL" sz="2500" dirty="0" smtClean="0"/>
              <a:t> </a:t>
            </a:r>
            <a:r>
              <a:rPr lang="nl-NL" sz="2500" dirty="0" err="1" smtClean="0"/>
              <a:t>knee</a:t>
            </a:r>
            <a:r>
              <a:rPr lang="nl-NL" sz="2500" dirty="0" smtClean="0"/>
              <a:t>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8674601" y="401181"/>
            <a:ext cx="2635088" cy="2245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8674601" y="401181"/>
            <a:ext cx="2635088" cy="2245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8674601" y="401180"/>
            <a:ext cx="2635088" cy="2245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8674601" y="401179"/>
            <a:ext cx="2635088" cy="2245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8674601" y="401178"/>
            <a:ext cx="2635088" cy="2245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2999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Aankomende 6 lessen gaan we werken aan het PO</a:t>
            </a:r>
          </a:p>
          <a:p>
            <a:r>
              <a:rPr lang="nl-NL" sz="2500" dirty="0" smtClean="0"/>
              <a:t>Daarna bespreken we de toets na (wil ik veel tijd voor nemen)</a:t>
            </a:r>
          </a:p>
          <a:p>
            <a:r>
              <a:rPr lang="nl-NL" sz="2500" dirty="0" smtClean="0"/>
              <a:t>Daarvoor vragen (</a:t>
            </a:r>
            <a:r>
              <a:rPr lang="nl-NL" sz="2500" dirty="0" err="1" smtClean="0"/>
              <a:t>bvb</a:t>
            </a:r>
            <a:r>
              <a:rPr lang="nl-NL" sz="2500" dirty="0" smtClean="0"/>
              <a:t> omdat je wilt herkansen, maak met mij even een afspraak).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0267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 lezen bladzijde 1/2 PO.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Telt mee voor de overgang.</a:t>
            </a:r>
          </a:p>
          <a:p>
            <a:r>
              <a:rPr lang="nl-NL" sz="2500" dirty="0" smtClean="0"/>
              <a:t>Veel eigen verantwoordelijkheid.</a:t>
            </a:r>
          </a:p>
          <a:p>
            <a:r>
              <a:rPr lang="nl-NL" sz="2500" dirty="0" smtClean="0"/>
              <a:t>Worden onvoldoendes gehaald.</a:t>
            </a:r>
          </a:p>
          <a:p>
            <a:r>
              <a:rPr lang="nl-NL" sz="2500" dirty="0" smtClean="0"/>
              <a:t>Een poster vaak iets hoger cijfer dan film (doordat film snel lollig wordt gemaakt zonder diepgang)</a:t>
            </a:r>
          </a:p>
          <a:p>
            <a:r>
              <a:rPr lang="nl-NL" sz="2500" dirty="0" smtClean="0"/>
              <a:t>Je bent afhankelijk van je groep/samen verantwoordelijk, hoe dit bij hou me op de hoogte.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176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3944</TotalTime>
  <Words>160</Words>
  <Application>Microsoft Office PowerPoint</Application>
  <PresentationFormat>Breedbeeld</PresentationFormat>
  <Paragraphs>22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Welkom 4 Havo.</vt:lpstr>
      <vt:lpstr>Maak groepjes van 3 personen. </vt:lpstr>
      <vt:lpstr>Het PO </vt:lpstr>
      <vt:lpstr>Samen lezen bladzijde 1/2 PO.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146</cp:revision>
  <dcterms:created xsi:type="dcterms:W3CDTF">2016-09-06T06:57:02Z</dcterms:created>
  <dcterms:modified xsi:type="dcterms:W3CDTF">2018-04-04T06:54:17Z</dcterms:modified>
</cp:coreProperties>
</file>