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8" r:id="rId2"/>
    <p:sldId id="261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46" autoAdjust="0"/>
    <p:restoredTop sz="94660"/>
  </p:normalViewPr>
  <p:slideViewPr>
    <p:cSldViewPr snapToGrid="0">
      <p:cViewPr varScale="1">
        <p:scale>
          <a:sx n="80" d="100"/>
          <a:sy n="80" d="100"/>
        </p:scale>
        <p:origin x="43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4/4/2018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4/4/2018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4/4/2018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Welkom 4 Havo.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83684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Maak groepjes van 3 personen.	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500" dirty="0" smtClean="0"/>
              <a:t>Maak groepjes van 3 personen.</a:t>
            </a:r>
          </a:p>
          <a:p>
            <a:r>
              <a:rPr lang="nl-NL" sz="2500" dirty="0" smtClean="0"/>
              <a:t>Je hebt hiervoor 5 minuten</a:t>
            </a:r>
          </a:p>
          <a:p>
            <a:r>
              <a:rPr lang="nl-NL" sz="2500" dirty="0" smtClean="0"/>
              <a:t>Lukt het niet in 5 minuten dat iedereen een groepje heeft?, dan maak ik groepjes.</a:t>
            </a:r>
          </a:p>
          <a:p>
            <a:r>
              <a:rPr lang="nl-NL" sz="2500" dirty="0" smtClean="0"/>
              <a:t>Meneer? Bent u altijd zo akelig geweest?</a:t>
            </a:r>
          </a:p>
          <a:p>
            <a:r>
              <a:rPr lang="nl-NL" sz="2500" dirty="0" smtClean="0"/>
              <a:t>No, but </a:t>
            </a:r>
            <a:r>
              <a:rPr lang="nl-NL" sz="2500" dirty="0" err="1" smtClean="0"/>
              <a:t>then</a:t>
            </a:r>
            <a:r>
              <a:rPr lang="nl-NL" sz="2500" dirty="0" smtClean="0"/>
              <a:t> i </a:t>
            </a:r>
            <a:r>
              <a:rPr lang="nl-NL" sz="2500" dirty="0" err="1" smtClean="0"/>
              <a:t>took</a:t>
            </a:r>
            <a:r>
              <a:rPr lang="nl-NL" sz="2500" dirty="0" smtClean="0"/>
              <a:t> a </a:t>
            </a:r>
            <a:r>
              <a:rPr lang="nl-NL" sz="2500" dirty="0" err="1" smtClean="0"/>
              <a:t>arrow</a:t>
            </a:r>
            <a:r>
              <a:rPr lang="nl-NL" sz="2500" dirty="0" smtClean="0"/>
              <a:t> </a:t>
            </a:r>
            <a:r>
              <a:rPr lang="nl-NL" sz="2500" dirty="0" err="1" smtClean="0"/>
              <a:t>to</a:t>
            </a:r>
            <a:r>
              <a:rPr lang="nl-NL" sz="2500" dirty="0" smtClean="0"/>
              <a:t> </a:t>
            </a:r>
            <a:r>
              <a:rPr lang="nl-NL" sz="2500" dirty="0" err="1" smtClean="0"/>
              <a:t>the</a:t>
            </a:r>
            <a:r>
              <a:rPr lang="nl-NL" sz="2500" dirty="0" smtClean="0"/>
              <a:t> </a:t>
            </a:r>
            <a:r>
              <a:rPr lang="nl-NL" sz="2500" dirty="0" err="1" smtClean="0"/>
              <a:t>knee</a:t>
            </a:r>
            <a:r>
              <a:rPr lang="nl-NL" sz="2500" dirty="0" smtClean="0"/>
              <a:t>.</a:t>
            </a:r>
          </a:p>
          <a:p>
            <a:endParaRPr lang="nl-NL" sz="2500" dirty="0" smtClean="0"/>
          </a:p>
          <a:p>
            <a:endParaRPr lang="nl-NL" sz="2500" dirty="0"/>
          </a:p>
        </p:txBody>
      </p:sp>
      <p:sp>
        <p:nvSpPr>
          <p:cNvPr id="4" name="Ovaal 3"/>
          <p:cNvSpPr/>
          <p:nvPr/>
        </p:nvSpPr>
        <p:spPr>
          <a:xfrm>
            <a:off x="8674601" y="401181"/>
            <a:ext cx="2635088" cy="22451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Ovaal 4"/>
          <p:cNvSpPr/>
          <p:nvPr/>
        </p:nvSpPr>
        <p:spPr>
          <a:xfrm>
            <a:off x="8674601" y="401181"/>
            <a:ext cx="2635088" cy="22451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6" name="Ovaal 5"/>
          <p:cNvSpPr/>
          <p:nvPr/>
        </p:nvSpPr>
        <p:spPr>
          <a:xfrm>
            <a:off x="8674601" y="401180"/>
            <a:ext cx="2635088" cy="22451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7" name="Ovaal 6"/>
          <p:cNvSpPr/>
          <p:nvPr/>
        </p:nvSpPr>
        <p:spPr>
          <a:xfrm>
            <a:off x="8674601" y="401179"/>
            <a:ext cx="2635088" cy="22451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8" name="Ovaal 7"/>
          <p:cNvSpPr/>
          <p:nvPr/>
        </p:nvSpPr>
        <p:spPr>
          <a:xfrm>
            <a:off x="8674601" y="401178"/>
            <a:ext cx="2635088" cy="22451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829992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Het PO	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500" dirty="0" smtClean="0"/>
              <a:t>Aankomende 6 lessen gaan we werken aan het PO</a:t>
            </a:r>
          </a:p>
          <a:p>
            <a:r>
              <a:rPr lang="nl-NL" sz="2500" dirty="0" smtClean="0"/>
              <a:t>Daarna bespreken we de toets na (wil ik veel tijd voor nemen)</a:t>
            </a:r>
          </a:p>
          <a:p>
            <a:r>
              <a:rPr lang="nl-NL" sz="2500" dirty="0" smtClean="0"/>
              <a:t>Daarvoor vragen (</a:t>
            </a:r>
            <a:r>
              <a:rPr lang="nl-NL" sz="2500" dirty="0" err="1" smtClean="0"/>
              <a:t>bvb</a:t>
            </a:r>
            <a:r>
              <a:rPr lang="nl-NL" sz="2500" dirty="0" smtClean="0"/>
              <a:t> omdat je wilt herkansen, maak met mij even een afspraak).</a:t>
            </a:r>
          </a:p>
          <a:p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24026705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Samen lezen bladzijde 1/2 PO.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500" dirty="0" smtClean="0"/>
              <a:t>Telt mee voor de overgang.</a:t>
            </a:r>
          </a:p>
          <a:p>
            <a:r>
              <a:rPr lang="nl-NL" sz="2500" dirty="0" smtClean="0"/>
              <a:t>Veel eigen verantwoordelijkheid.</a:t>
            </a:r>
          </a:p>
          <a:p>
            <a:r>
              <a:rPr lang="nl-NL" sz="2500" dirty="0" smtClean="0"/>
              <a:t>Worden onvoldoendes gehaald.</a:t>
            </a:r>
          </a:p>
          <a:p>
            <a:r>
              <a:rPr lang="nl-NL" sz="2500" dirty="0" smtClean="0"/>
              <a:t>Een poster vaak iets hoger cijfer dan film (doordat film snel lollig wordt gemaakt zonder diepgang)</a:t>
            </a:r>
          </a:p>
          <a:p>
            <a:r>
              <a:rPr lang="nl-NL" sz="2500" dirty="0" smtClean="0"/>
              <a:t>Je bent afhankelijk van je groep/samen verantwoordelijk, hoe dit bij hou me op de hoogte.</a:t>
            </a:r>
          </a:p>
          <a:p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311768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3944</TotalTime>
  <Words>160</Words>
  <Application>Microsoft Office PowerPoint</Application>
  <PresentationFormat>Breedbeeld</PresentationFormat>
  <Paragraphs>22</Paragraphs>
  <Slides>4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8" baseType="lpstr">
      <vt:lpstr>Arial</vt:lpstr>
      <vt:lpstr>Trebuchet MS</vt:lpstr>
      <vt:lpstr>Wingdings 3</vt:lpstr>
      <vt:lpstr>Facet</vt:lpstr>
      <vt:lpstr>Welkom 4 Havo.</vt:lpstr>
      <vt:lpstr>Maak groepjes van 3 personen. </vt:lpstr>
      <vt:lpstr>Het PO </vt:lpstr>
      <vt:lpstr>Samen lezen bladzijde 1/2 PO.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Welkom terug VWO 5.</dc:title>
  <dc:creator>Bas Jacobs</dc:creator>
  <cp:lastModifiedBy>Bas Jacobs</cp:lastModifiedBy>
  <cp:revision>146</cp:revision>
  <dcterms:created xsi:type="dcterms:W3CDTF">2016-09-06T06:57:02Z</dcterms:created>
  <dcterms:modified xsi:type="dcterms:W3CDTF">2018-04-04T06:54:17Z</dcterms:modified>
</cp:coreProperties>
</file>